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83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3" y="498764"/>
            <a:ext cx="4804756" cy="480475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34545" y="4987636"/>
            <a:ext cx="748145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dirty="0"/>
          </a:p>
        </p:txBody>
      </p:sp>
      <p:sp>
        <p:nvSpPr>
          <p:cNvPr id="5" name="Text 1"/>
          <p:cNvSpPr/>
          <p:nvPr/>
        </p:nvSpPr>
        <p:spPr>
          <a:xfrm>
            <a:off x="6234545" y="1248987"/>
            <a:ext cx="5985163" cy="1379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Закон Кыргызской Республики о противодействии коррупции от 13 февраля 2026 года № 14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34545" y="2626822"/>
            <a:ext cx="5818909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будет рассмотрена нормативно-правовая база противодействия коррупции в Кыргызской Республике, включая Закон от 13 февраля 2026 года № 14. Будут освещены основные положения, цели и задачи, а также принципы противодействия коррупции. Кроме того, будут представлены меры предупреждения коррупции, ответственность за правонарушения, механизмы контроля и международное сотрудничество в этой сфере.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417715"/>
            <a:ext cx="10141527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Основные положения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662545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Закон Кыргызской Республики о противодействии коррупции от 13 февраля 2026 года № 14 предусматривает комплекс мер по предупреждению, выявлению и пресечению коррупционных правонарушений.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662545"/>
            <a:ext cx="4156364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В соответствии с законом, государственные органы обязаны обеспечить прозрачность и открытость своих решений, а также установить чёткие критерии и процедуры для предотвращения конфликта интересов. </a:t>
            </a:r>
            <a:r>
              <a:rPr lang="ru-RU" sz="1400" dirty="0">
                <a:solidFill>
                  <a:srgbClr val="000000"/>
                </a:solidFill>
              </a:rPr>
              <a:t>К</a:t>
            </a:r>
            <a:r>
              <a:rPr lang="en-US" sz="1400" dirty="0" err="1">
                <a:solidFill>
                  <a:srgbClr val="000000"/>
                </a:solidFill>
              </a:rPr>
              <a:t>аждый</a:t>
            </a:r>
            <a:r>
              <a:rPr lang="en-US" sz="1400" dirty="0">
                <a:solidFill>
                  <a:srgbClr val="000000"/>
                </a:solidFill>
              </a:rPr>
              <a:t> государственный служащий обязан предоставлять декларации о доходах и </a:t>
            </a:r>
            <a:r>
              <a:rPr lang="en-US" sz="1400" dirty="0" err="1">
                <a:solidFill>
                  <a:srgbClr val="000000"/>
                </a:solidFill>
              </a:rPr>
              <a:t>имуществ</a:t>
            </a:r>
            <a:r>
              <a:rPr lang="ru-RU" sz="1400" dirty="0">
                <a:solidFill>
                  <a:srgbClr val="000000"/>
                </a:solidFill>
              </a:rPr>
              <a:t>е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455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6118167"/>
            <a:ext cx="748145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dirty="0"/>
          </a:p>
        </p:txBody>
      </p:sp>
      <p:sp>
        <p:nvSpPr>
          <p:cNvPr id="5" name="Text 1"/>
          <p:cNvSpPr/>
          <p:nvPr/>
        </p:nvSpPr>
        <p:spPr>
          <a:xfrm>
            <a:off x="831273" y="1082733"/>
            <a:ext cx="5985164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Цели и задачи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831273" y="2078182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Закон Кыргызской Республики о противодействии коррупции от 13 февраля 2026 года № 14 направлен на снижение уровня коррупционных проявлений в </a:t>
            </a:r>
            <a:r>
              <a:rPr lang="en-US" sz="1400" dirty="0" err="1">
                <a:solidFill>
                  <a:srgbClr val="000000"/>
                </a:solidFill>
              </a:rPr>
              <a:t>стране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258589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Основные задачи включают усиление прозрачности государственных закупок, где предполагается сокращение случаев необоснованных </a:t>
            </a:r>
            <a:r>
              <a:rPr lang="en-US" sz="1400" dirty="0" err="1">
                <a:solidFill>
                  <a:srgbClr val="000000"/>
                </a:solidFill>
              </a:rPr>
              <a:t>тендеров</a:t>
            </a:r>
            <a:r>
              <a:rPr lang="en-US" sz="1400" dirty="0">
                <a:solidFill>
                  <a:srgbClr val="000000"/>
                </a:solidFill>
              </a:rPr>
              <a:t> и повышение эффективности работы правоохранительных органов, что должно привести к увеличению числа раскрытых </a:t>
            </a:r>
            <a:r>
              <a:rPr lang="en-US" sz="1400" dirty="0" err="1">
                <a:solidFill>
                  <a:srgbClr val="000000"/>
                </a:solidFill>
              </a:rPr>
              <a:t>коррупционных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преступлений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831273" y="4937760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Законодательные меры также предусматривают расширение антикоррупционного образования и повышение осведомлённости граждан и государственных служащих о последствиях коррупционных действий.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833351"/>
            <a:ext cx="10141527" cy="5818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Принципы противодействия коррупции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2078182"/>
            <a:ext cx="3325091" cy="26766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Закон Кыргызской Республики о противодействии коррупции от 13 февраля 2026 года № 14 основывается на принципах прозрачности и открытости государственных органов, что подтверждается закреплением в нём порядка публикации сведений о доходах и расходах государственных служащих.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2078182"/>
            <a:ext cx="3325091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В рамках реализации закона предусмотрено ежегодное декларирование доходов и </a:t>
            </a:r>
            <a:r>
              <a:rPr lang="en-US" sz="1400" dirty="0" err="1">
                <a:solidFill>
                  <a:srgbClr val="000000"/>
                </a:solidFill>
              </a:rPr>
              <a:t>расходов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должностных</a:t>
            </a:r>
            <a:r>
              <a:rPr lang="en-US" sz="1400" dirty="0">
                <a:solidFill>
                  <a:srgbClr val="000000"/>
                </a:solidFill>
              </a:rPr>
              <a:t> лиц, что способствует повышению доверия граждан к государственным институтам и снижению уровня коррупции в стране.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2078182"/>
            <a:ext cx="3325091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Закон также устанавливает ответственность за </a:t>
            </a:r>
            <a:r>
              <a:rPr lang="en-US" sz="1400" dirty="0" err="1">
                <a:solidFill>
                  <a:srgbClr val="000000"/>
                </a:solidFill>
              </a:rPr>
              <a:t>коррупционные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правонарушения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455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5868785"/>
            <a:ext cx="748145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dirty="0"/>
          </a:p>
        </p:txBody>
      </p:sp>
      <p:sp>
        <p:nvSpPr>
          <p:cNvPr id="5" name="Text 1"/>
          <p:cNvSpPr/>
          <p:nvPr/>
        </p:nvSpPr>
        <p:spPr>
          <a:xfrm>
            <a:off x="831273" y="1082733"/>
            <a:ext cx="5985164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Меры предупреждения коррупции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831273" y="2078182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В соответствии с Законом Кыргызской Республики о противодействии коррупции от 13 февраля 2026 года № 14, предусмотрены меры по повышению прозрачности </a:t>
            </a:r>
            <a:r>
              <a:rPr lang="en-US" sz="1400" dirty="0" err="1">
                <a:solidFill>
                  <a:srgbClr val="000000"/>
                </a:solidFill>
              </a:rPr>
              <a:t>государственных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закупок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75735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831272" y="3645855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Кроме того, предусмотрена ротация кадров на ключевых </a:t>
            </a:r>
            <a:r>
              <a:rPr lang="en-US" sz="1400" dirty="0" err="1">
                <a:solidFill>
                  <a:srgbClr val="000000"/>
                </a:solidFill>
              </a:rPr>
              <a:t>должностях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для</a:t>
            </a:r>
            <a:r>
              <a:rPr lang="en-US" sz="1400" dirty="0">
                <a:solidFill>
                  <a:srgbClr val="000000"/>
                </a:solidFill>
              </a:rPr>
              <a:t> снижения рисков формирования устойчивых коррупционных схем.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9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60" y="498764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5935287"/>
            <a:ext cx="748145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dirty="0"/>
          </a:p>
        </p:txBody>
      </p:sp>
      <p:sp>
        <p:nvSpPr>
          <p:cNvPr id="5" name="Text 1"/>
          <p:cNvSpPr/>
          <p:nvPr/>
        </p:nvSpPr>
        <p:spPr>
          <a:xfrm>
            <a:off x="831273" y="1082733"/>
            <a:ext cx="5985164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Механизмы контроля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831273" y="2078182"/>
            <a:ext cx="5818909" cy="2926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В соответствии с Законом Кыргызской Республики о противодействии коррупции от 13 февраля 2026 года № 14, контроль за соблюдением антикоррупционных норм осуществляется через </a:t>
            </a:r>
            <a:r>
              <a:rPr lang="en-US" sz="1400" dirty="0" err="1">
                <a:solidFill>
                  <a:srgbClr val="000000"/>
                </a:solidFill>
              </a:rPr>
              <a:t>регулярные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проверки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5004262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417715"/>
            <a:ext cx="10141527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Международное сотрудничество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662545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Кыргызстан активно участвует в международном сотрудничестве по противодействию коррупции, подписав 30 международных договоров и соглашений с 20 странами.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909455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В рамках этих договорённостей страна осуществляет обмен опытом и лучшими практиками с такими странами, как США, Германия и Франция, где уровень борьбы с коррупцией значительно выше.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840480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Участие в международных антикоррупционных программах и проектах позволяет Кыргызстану внедрять передовые методы и технологии для повышения эффективности борьбы с коррупцией.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80260"/>
            <a:ext cx="10141527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325091"/>
            <a:ext cx="99752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основные положения закона Кыргызской Республики о противодействии коррупции, цели и задачи государственной политики в этой сфере, а также меры предупреждения коррупции и механизмы контроля. Мы надеемся, что представленная информация будет полезна для понимания текущего состояния и перспектив развития системы противодействия коррупции в Кыргызской Республике.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507</Words>
  <Application>Microsoft Office PowerPoint</Application>
  <PresentationFormat>Широкоэкранный</PresentationFormat>
  <Paragraphs>32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2026-04-25T08:55:32Z</dcterms:created>
  <dcterms:modified xsi:type="dcterms:W3CDTF">2026-04-25T09:02:03Z</dcterms:modified>
</cp:coreProperties>
</file>